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585C-BB6D-4322-B544-94F9FA6B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E7635-490A-4259-B697-12A7047AC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4994B-B394-46BE-B5AB-446E0F25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855E3-2463-4F0B-B921-D1D4AAE9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5296-04EF-497F-9F87-02E0DC53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43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3387-FAA4-4F6C-87A1-AC732E58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924B3-FBC8-4F0E-88D8-0D676A290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54B3B-6DE2-4851-86CC-24D2007D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F8A2-976C-40DE-8EF2-3D4487A4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D68C-77C0-4E4E-895A-091074E3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8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5E50-BCDA-4E78-A773-BFC9BACE1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2C3A-9502-4A63-AD0F-6909F4A0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ECE9-1431-4905-9D03-B379414F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C63B-ED50-404A-AD70-B8936F7C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908C-8964-4B14-9142-4C49644A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22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2AC-48AF-40A0-A587-689B2757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0C65-148A-479E-836D-C16235EE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1006-8AF7-42C6-A706-7CA041B5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50FF-5C34-4DB5-B0D5-F87EA8B6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4D520-4A8D-499B-8CBE-6B88FF2F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9576-B0F2-470B-8A45-46C13B0B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5206-B643-4A83-B5B2-870A3B43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2A8C-21EB-4887-B6BE-B7DA3E5E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89CA-9643-4EE1-80CA-CD4476B7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D22C-B820-4921-87B9-9C8073E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4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FB9C-1E22-4D4F-B845-9F4B093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C67B-BD70-4389-A10B-685AAC99F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C6A-9465-4B04-8C42-5906ED80F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8004B-AC85-4202-BDBC-BB57528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65370-74C5-4C2A-8DDF-2ACAF242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E08E2-66E8-4194-8727-ED5C7669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3492-CE58-401E-8E95-FD38B1C1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AB6F3-AA18-42F9-A97B-DA06935D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567A7-0A6F-405D-903C-3386A99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2BC7-EE3E-4679-87E4-DC3DDAA6D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E0ADD-B1B1-4975-95FB-BDC00AAD1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24388-3E62-42F9-9AA7-22AA9882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46857-9B9D-4C5B-B9FD-752DECF1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82C57-B589-4390-B76F-81C47B79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73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3539-A4C7-471F-8B7C-8A54D95E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9EEF-62CD-40A8-BFD8-B33F3551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F5CB5-6E53-44B2-BAE2-8A091910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7E5BF-1640-46D0-8F71-DAF5E1CA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5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50243-E07D-4636-A8A7-EB8CDE94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269F8-4C2A-4D8B-A4AE-0A4D379A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7F93-9913-44FE-8275-64C4663A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8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A22C-0890-4F4B-9507-C4DE9AF3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1E49-22D8-4D56-8044-26BBDD2E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D6FF6-B4A4-4A91-865F-E91AD96E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8E9BC-1B20-4F8B-A2B7-9E896824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E41BC-9C6F-4ECF-A8B2-B1E96282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B31D6-6560-4B0F-91B0-D5620909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58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1D27-947F-4128-996D-325988A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6AEB-5190-4D87-A5ED-91BDF8051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2CA4-EB6B-4649-8D2C-33886A1E6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902C-CDDD-46A8-9C7E-4D7DC0C4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CC00-E1AB-4410-A6D1-C941D6BF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A5A5-9C7B-49EB-B9A9-3C897DF4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4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0C2CF-F993-490D-8719-356ED90B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B68C-39D6-419F-823E-411D0320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6EDC2-6459-4261-94BC-44EB49A03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FBC1-03B2-451F-9D2D-1B86AA0C2093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FD53-5E47-4C45-B272-63A3B5A6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E57C-8461-4F23-A18A-06DD6E7B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D946-AAA7-409F-B491-05392CA4B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144E-28D2-43CD-BFF0-EBC3CE11D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1A847-38AB-4B8B-A25E-DA3AA0E8B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CCC4D69-B409-4FA1-AEF0-3F8BD36838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85" end="41888.1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10"/>
    </mc:Choice>
    <mc:Fallback xmlns="">
      <p:transition spd="slow" advTm="8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4384782-D35B-4EC0-B130-C3887F5D0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688" y="449263"/>
            <a:ext cx="9571037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5"/>
    </mc:Choice>
    <mc:Fallback xmlns="">
      <p:transition spd="slow" advTm="3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4C90C96-3B36-446A-BA5B-E2522238F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538" y="327025"/>
            <a:ext cx="10194925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54"/>
    </mc:Choice>
    <mc:Fallback xmlns="">
      <p:transition spd="slow" advTm="5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76E5B49-67F5-44A1-9522-9A05ACC4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925" y="395288"/>
            <a:ext cx="10088563" cy="60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14"/>
    </mc:Choice>
    <mc:Fallback xmlns="">
      <p:transition spd="slow" advTm="5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326F010-FED0-4D83-B0AE-5EE1A654C7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00" y="457200"/>
            <a:ext cx="952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20"/>
    </mc:Choice>
    <mc:Fallback>
      <p:transition spd="slow" advTm="6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tms gdas</dc:creator>
  <cp:lastModifiedBy>tms gdas</cp:lastModifiedBy>
  <cp:revision>3</cp:revision>
  <dcterms:created xsi:type="dcterms:W3CDTF">2022-03-02T18:21:09Z</dcterms:created>
  <dcterms:modified xsi:type="dcterms:W3CDTF">2022-03-13T08:42:37Z</dcterms:modified>
</cp:coreProperties>
</file>